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80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EF24-C70B-43BE-8BFC-7C5AC8BADB36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94E9-6AB9-4CC9-A54F-034BD07E5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931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EF24-C70B-43BE-8BFC-7C5AC8BADB36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94E9-6AB9-4CC9-A54F-034BD07E5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97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EF24-C70B-43BE-8BFC-7C5AC8BADB36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94E9-6AB9-4CC9-A54F-034BD07E5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576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EF24-C70B-43BE-8BFC-7C5AC8BADB36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94E9-6AB9-4CC9-A54F-034BD07E5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842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EF24-C70B-43BE-8BFC-7C5AC8BADB36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94E9-6AB9-4CC9-A54F-034BD07E5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883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EF24-C70B-43BE-8BFC-7C5AC8BADB36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94E9-6AB9-4CC9-A54F-034BD07E5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440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EF24-C70B-43BE-8BFC-7C5AC8BADB36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94E9-6AB9-4CC9-A54F-034BD07E5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61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EF24-C70B-43BE-8BFC-7C5AC8BADB36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94E9-6AB9-4CC9-A54F-034BD07E5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849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EF24-C70B-43BE-8BFC-7C5AC8BADB36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94E9-6AB9-4CC9-A54F-034BD07E5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298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EF24-C70B-43BE-8BFC-7C5AC8BADB36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94E9-6AB9-4CC9-A54F-034BD07E5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32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EF24-C70B-43BE-8BFC-7C5AC8BADB36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94E9-6AB9-4CC9-A54F-034BD07E5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267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2EF24-C70B-43BE-8BFC-7C5AC8BADB36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494E9-6AB9-4CC9-A54F-034BD07E5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45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53" y="0"/>
            <a:ext cx="6465094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8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53" y="0"/>
            <a:ext cx="6465094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80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53" y="0"/>
            <a:ext cx="6465094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13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53" y="0"/>
            <a:ext cx="6465094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815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53" y="0"/>
            <a:ext cx="6465094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66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53" y="0"/>
            <a:ext cx="6465094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00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53" y="0"/>
            <a:ext cx="6465094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790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53" y="0"/>
            <a:ext cx="6465094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69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53" y="0"/>
            <a:ext cx="6465094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5731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2020-06-03T07:36:24Z</dcterms:created>
  <dcterms:modified xsi:type="dcterms:W3CDTF">2020-06-03T07:43:15Z</dcterms:modified>
</cp:coreProperties>
</file>